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3" r:id="rId2"/>
    <p:sldId id="285" r:id="rId3"/>
    <p:sldId id="287" r:id="rId4"/>
    <p:sldId id="274" r:id="rId5"/>
    <p:sldId id="273" r:id="rId6"/>
    <p:sldId id="270" r:id="rId7"/>
    <p:sldId id="288" r:id="rId8"/>
    <p:sldId id="268" r:id="rId9"/>
    <p:sldId id="267" r:id="rId10"/>
    <p:sldId id="284" r:id="rId11"/>
    <p:sldId id="280" r:id="rId12"/>
    <p:sldId id="259" r:id="rId13"/>
    <p:sldId id="264" r:id="rId14"/>
    <p:sldId id="257" r:id="rId15"/>
    <p:sldId id="282" r:id="rId16"/>
    <p:sldId id="281" r:id="rId17"/>
    <p:sldId id="291" r:id="rId18"/>
    <p:sldId id="290" r:id="rId19"/>
    <p:sldId id="29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29" autoAdjust="0"/>
    <p:restoredTop sz="94624" autoAdjust="0"/>
  </p:normalViewPr>
  <p:slideViewPr>
    <p:cSldViewPr>
      <p:cViewPr varScale="1">
        <p:scale>
          <a:sx n="84" d="100"/>
          <a:sy n="84" d="100"/>
        </p:scale>
        <p:origin x="-1430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D927E-61C5-4991-9231-96AC8D30BEC5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9B8E4-9A77-4BB7-B79D-3A0A92267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49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9B8E4-9A77-4BB7-B79D-3A0A922673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23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9B8E4-9A77-4BB7-B79D-3A0A922673A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74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D85A-269A-4C63-BF4B-98CDDF8F9FAA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EC24-B99F-4EE1-819A-0F82B1E94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D85A-269A-4C63-BF4B-98CDDF8F9FAA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EC24-B99F-4EE1-819A-0F82B1E94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6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D85A-269A-4C63-BF4B-98CDDF8F9FAA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EC24-B99F-4EE1-819A-0F82B1E94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96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D85A-269A-4C63-BF4B-98CDDF8F9FAA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EC24-B99F-4EE1-819A-0F82B1E94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1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D85A-269A-4C63-BF4B-98CDDF8F9FAA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EC24-B99F-4EE1-819A-0F82B1E94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2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D85A-269A-4C63-BF4B-98CDDF8F9FAA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EC24-B99F-4EE1-819A-0F82B1E94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D85A-269A-4C63-BF4B-98CDDF8F9FAA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EC24-B99F-4EE1-819A-0F82B1E94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59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D85A-269A-4C63-BF4B-98CDDF8F9FAA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EC24-B99F-4EE1-819A-0F82B1E94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59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D85A-269A-4C63-BF4B-98CDDF8F9FAA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EC24-B99F-4EE1-819A-0F82B1E94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1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D85A-269A-4C63-BF4B-98CDDF8F9FAA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EC24-B99F-4EE1-819A-0F82B1E94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1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D85A-269A-4C63-BF4B-98CDDF8F9FAA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EC24-B99F-4EE1-819A-0F82B1E94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52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0D85A-269A-4C63-BF4B-98CDDF8F9FAA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6EC24-B99F-4EE1-819A-0F82B1E94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4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y\Desktop\Book contest\toky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" r="797"/>
          <a:stretch/>
        </p:blipFill>
        <p:spPr bwMode="auto">
          <a:xfrm>
            <a:off x="152400" y="381000"/>
            <a:ext cx="8728307" cy="599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264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Kay\Pictures\Baakay's Cels\Cels\KenshinOV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6"/>
          <a:stretch/>
        </p:blipFill>
        <p:spPr bwMode="auto">
          <a:xfrm>
            <a:off x="2476500" y="2044148"/>
            <a:ext cx="5715000" cy="414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Kay\Desktop\Book contest\kenshin0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798"/>
            <a:ext cx="2895600" cy="38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600" y="99060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But terrible deeds can lead to great loss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1816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and great grief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175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Kay\Pictures\BJD Photos\2009\Feb 09\Why\Why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"/>
            <a:ext cx="6807200" cy="534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25720" y="6019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mourning and regret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7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y\Pictures\BJD Photos\2009\July 09\Remembering\remembering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3214"/>
            <a:ext cx="6792106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5957501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great sadness and self doubt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610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Kay\Pictures\BJD Photos\2008\Dec 08\battousaiAndKenshi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"/>
            <a:ext cx="6645910" cy="498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4400" y="5828268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the rending of a soul.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019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4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" y="304800"/>
            <a:ext cx="6292850" cy="50871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400" y="5746988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But this you have shown me –</a:t>
            </a:r>
          </a:p>
          <a:p>
            <a:pPr algn="r"/>
            <a:r>
              <a:rPr lang="en-US" sz="2000" dirty="0"/>
              <a:t>what once was lost can be found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589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Kay\Pictures\Baakay's Cels\Cels\KenshinSw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814" y="3048000"/>
            <a:ext cx="4562701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Kay\Desktop\Kenshin Movie 2\10568890_726483277423188_7865467028100587545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1" r="-961" b="4889"/>
          <a:stretch/>
        </p:blipFill>
        <p:spPr bwMode="auto">
          <a:xfrm>
            <a:off x="1143000" y="304800"/>
            <a:ext cx="4562117" cy="3037367"/>
          </a:xfrm>
          <a:prstGeom prst="rect">
            <a:avLst/>
          </a:prstGeom>
          <a:noFill/>
          <a:effectLst>
            <a:glow rad="342900">
              <a:schemeClr val="accent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7400" y="1177152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Great power can still be used to further great purposes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718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ay\Pictures\Baakay's Cels\Cels\KenshinKaoruKis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394"/>
          <a:stretch/>
        </p:blipFill>
        <p:spPr bwMode="auto">
          <a:xfrm>
            <a:off x="228600" y="152400"/>
            <a:ext cx="5055610" cy="359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baakay.com/photos/albums/uploads/Welcome3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8000"/>
                    </a14:imgEffect>
                    <a14:imgEffect>
                      <a14:brightnessContrast brigh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394" y="2890251"/>
            <a:ext cx="4643605" cy="367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4572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 the fallen can be redeemed.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76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6021735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“With a sword, this one can protect those around him”</a:t>
            </a:r>
            <a:endParaRPr lang="en-US" sz="2000" dirty="0"/>
          </a:p>
        </p:txBody>
      </p:sp>
      <p:pic>
        <p:nvPicPr>
          <p:cNvPr id="1026" name="Picture 2" descr="C:\Users\Kay\Desktop\Book contest\Kenshingu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00050"/>
            <a:ext cx="56134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92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ay\Desktop\shrin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81304"/>
            <a:ext cx="4975860" cy="558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" y="990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Like the rustle of silk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" y="3050328"/>
            <a:ext cx="295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Like the keening of cold steel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4876800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Like a prayer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3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baakay.com/photos/albums/uploads/Next2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"/>
                    </a14:imgEffect>
                    <a14:imgEffect>
                      <a14:saturation sat="92000"/>
                    </a14:imgEffect>
                    <a14:imgEffect>
                      <a14:brightnessContrast bright="16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5715000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54864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You will always be a part of me.</a:t>
            </a:r>
          </a:p>
        </p:txBody>
      </p:sp>
    </p:spTree>
    <p:extLst>
      <p:ext uri="{BB962C8B-B14F-4D97-AF65-F5344CB8AC3E}">
        <p14:creationId xmlns:p14="http://schemas.microsoft.com/office/powerpoint/2010/main" val="82424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284479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Soft as the rustle of silk</a:t>
            </a:r>
            <a:endParaRPr lang="en-US" sz="2000" dirty="0"/>
          </a:p>
          <a:p>
            <a:pPr algn="ctr"/>
            <a:r>
              <a:rPr lang="en-US" sz="2000" dirty="0" smtClean="0"/>
              <a:t>Sharp as the keening of cold steel</a:t>
            </a:r>
          </a:p>
        </p:txBody>
      </p:sp>
      <p:pic>
        <p:nvPicPr>
          <p:cNvPr id="9218" name="Picture 2" descr="http://baakay.com/photos/albums/uploads/MedKenshinDraw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440" y="1198880"/>
            <a:ext cx="5457825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6046986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Your story found its way into my life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374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ecx.images-amazon.com/images/I/51D7EV1SXJ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57" y="914400"/>
            <a:ext cx="648268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6480" y="30480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your time, in your place, the world was changing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5842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The fabric of life was ripped in two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6974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upload.wikimedia.org/wikipedia/commons/3/3f/Onlysaito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76600"/>
            <a:ext cx="6543675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Kay\Desktop\Book contest\shinsengum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77520"/>
            <a:ext cx="4876800" cy="267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1843994"/>
            <a:ext cx="256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Some men fought for the power that existed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510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y\Desktop\Book contest\Satsuma-samurai-during-boshin-war-perio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1000"/>
                    </a14:imgEffect>
                    <a14:imgEffect>
                      <a14:brightnessContrast bright="-18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381000"/>
            <a:ext cx="6343650" cy="4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5620433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Other men sought to tear away the old to create something new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921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upload.wikimedia.org/wikipedia/commons/6/65/Toshiaki_Kirino_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2000"/>
                    </a14:imgEffect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246336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Kay\Desktop\Book contest\hitokiri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980" y="457200"/>
            <a:ext cx="5001260" cy="343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400" y="48006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Some became manslayers, doing the horrendous work of others</a:t>
            </a:r>
            <a:endParaRPr lang="en-US" sz="2000" dirty="0"/>
          </a:p>
        </p:txBody>
      </p:sp>
      <p:pic>
        <p:nvPicPr>
          <p:cNvPr id="15364" name="Picture 4" descr="http://upload.wikimedia.org/wikipedia/commons/0/00/Kawakami_Gensai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4000"/>
                    </a14:imgEffect>
                    <a14:imgEffect>
                      <a14:brightnessContrast brigh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05200"/>
            <a:ext cx="228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97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Kay\Pictures\BJD Photos\2009\June 09\What comes next\Next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67000"/>
            <a:ext cx="5081596" cy="376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Kay\Desktop\Book contest\BattousaiCautio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"/>
            <a:ext cx="4876800" cy="306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990600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And you were one of these men, doing the wrong things for the right reasons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4267200"/>
            <a:ext cx="2362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Or so you believed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21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y\Desktop\Book contest\BattousaiSla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brigh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66" y="3505200"/>
            <a:ext cx="4240944" cy="278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upload.wikimedia.org/wikipedia/commons/8/8e/BritishLegationAttack18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19200"/>
            <a:ext cx="3665554" cy="297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ay\Desktop\Book contest\hitokiri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5952"/>
            <a:ext cx="3733800" cy="231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8200" y="4706034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Terrible things were done in the name of a higher purpose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9879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Kay\Pictures\BJD Photos\2009\July 09\Remembering\remembering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592" y="3048000"/>
            <a:ext cx="446048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Kay\Desktop\Japanese-Dream-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943" y="457200"/>
            <a:ext cx="4229314" cy="307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0" y="11430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the possibility that the people could live in peace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937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</TotalTime>
  <Words>210</Words>
  <Application>Microsoft Office PowerPoint</Application>
  <PresentationFormat>On-screen Show (4:3)</PresentationFormat>
  <Paragraphs>28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</dc:creator>
  <cp:lastModifiedBy>Kay</cp:lastModifiedBy>
  <cp:revision>34</cp:revision>
  <dcterms:created xsi:type="dcterms:W3CDTF">2014-08-19T18:41:15Z</dcterms:created>
  <dcterms:modified xsi:type="dcterms:W3CDTF">2014-08-22T13:51:18Z</dcterms:modified>
</cp:coreProperties>
</file>